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1422" y="48"/>
      </p:cViewPr>
      <p:guideLst>
        <p:guide orient="horz" pos="2160"/>
        <p:guide pos="2880"/>
      </p:guideLst>
    </p:cSldViewPr>
  </p:slideViewPr>
  <p:notesTextViewPr>
    <p:cViewPr>
      <p:scale>
        <a:sx n="125" d="100"/>
        <a:sy n="125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CB4C0E-36EB-4F21-8751-C045DAEB34AC}" type="datetimeFigureOut">
              <a:rPr lang="en-US" smtClean="0"/>
              <a:t>4/17/2014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F1198D-9DE6-4DF0-B38F-56A6203367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63889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CB4C0E-36EB-4F21-8751-C045DAEB34AC}" type="datetimeFigureOut">
              <a:rPr lang="en-US" smtClean="0"/>
              <a:t>4/17/2014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F1198D-9DE6-4DF0-B38F-56A6203367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79277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CB4C0E-36EB-4F21-8751-C045DAEB34AC}" type="datetimeFigureOut">
              <a:rPr lang="en-US" smtClean="0"/>
              <a:t>4/17/2014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F1198D-9DE6-4DF0-B38F-56A6203367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93205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CB4C0E-36EB-4F21-8751-C045DAEB34AC}" type="datetimeFigureOut">
              <a:rPr lang="en-US" smtClean="0"/>
              <a:t>4/17/2014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F1198D-9DE6-4DF0-B38F-56A6203367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49997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CB4C0E-36EB-4F21-8751-C045DAEB34AC}" type="datetimeFigureOut">
              <a:rPr lang="en-US" smtClean="0"/>
              <a:t>4/17/2014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F1198D-9DE6-4DF0-B38F-56A6203367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31026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CB4C0E-36EB-4F21-8751-C045DAEB34AC}" type="datetimeFigureOut">
              <a:rPr lang="en-US" smtClean="0"/>
              <a:t>4/17/2014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F1198D-9DE6-4DF0-B38F-56A6203367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64110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CB4C0E-36EB-4F21-8751-C045DAEB34AC}" type="datetimeFigureOut">
              <a:rPr lang="en-US" smtClean="0"/>
              <a:t>4/17/2014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F1198D-9DE6-4DF0-B38F-56A6203367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7696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CB4C0E-36EB-4F21-8751-C045DAEB34AC}" type="datetimeFigureOut">
              <a:rPr lang="en-US" smtClean="0"/>
              <a:t>4/17/2014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F1198D-9DE6-4DF0-B38F-56A6203367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80436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CB4C0E-36EB-4F21-8751-C045DAEB34AC}" type="datetimeFigureOut">
              <a:rPr lang="en-US" smtClean="0"/>
              <a:t>4/17/2014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F1198D-9DE6-4DF0-B38F-56A6203367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93468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CB4C0E-36EB-4F21-8751-C045DAEB34AC}" type="datetimeFigureOut">
              <a:rPr lang="en-US" smtClean="0"/>
              <a:t>4/17/2014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F1198D-9DE6-4DF0-B38F-56A6203367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53485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CB4C0E-36EB-4F21-8751-C045DAEB34AC}" type="datetimeFigureOut">
              <a:rPr lang="en-US" smtClean="0"/>
              <a:t>4/17/2014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F1198D-9DE6-4DF0-B38F-56A6203367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2717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CB4C0E-36EB-4F21-8751-C045DAEB34AC}" type="datetimeFigureOut">
              <a:rPr lang="en-US" smtClean="0"/>
              <a:t>4/17/2014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F1198D-9DE6-4DF0-B38F-56A6203367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09055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521" t="18450" r="26387" b="4418"/>
          <a:stretch/>
        </p:blipFill>
        <p:spPr bwMode="auto">
          <a:xfrm>
            <a:off x="1447800" y="-1"/>
            <a:ext cx="6019800" cy="6893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/>
          <p:cNvSpPr/>
          <p:nvPr/>
        </p:nvSpPr>
        <p:spPr>
          <a:xfrm>
            <a:off x="1752600" y="2743200"/>
            <a:ext cx="838200" cy="2286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3590144" y="2362200"/>
            <a:ext cx="838200" cy="2286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778833" y="3500562"/>
            <a:ext cx="838200" cy="2286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5791200" y="3405983"/>
            <a:ext cx="838200" cy="2286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6007308" y="5334000"/>
            <a:ext cx="1155492" cy="2286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4457700" y="5334000"/>
            <a:ext cx="1028700" cy="3810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6051654" y="6553200"/>
            <a:ext cx="1155492" cy="2286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4972049" y="6553200"/>
            <a:ext cx="1024015" cy="2286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3012398" y="5305269"/>
            <a:ext cx="1155492" cy="2286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1435308" y="5291528"/>
            <a:ext cx="1155492" cy="2286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1593954" y="6553200"/>
            <a:ext cx="1155492" cy="2286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/>
          <p:cNvSpPr/>
          <p:nvPr/>
        </p:nvSpPr>
        <p:spPr>
          <a:xfrm>
            <a:off x="4009243" y="6553200"/>
            <a:ext cx="737641" cy="2286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/>
          <p:cNvSpPr/>
          <p:nvPr/>
        </p:nvSpPr>
        <p:spPr>
          <a:xfrm>
            <a:off x="3012397" y="6553200"/>
            <a:ext cx="760127" cy="2286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1300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9" grpId="0" animBg="1"/>
      <p:bldP spid="10" grpId="0" animBg="1"/>
      <p:bldP spid="11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2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82" t="15560" r="35915" b="5084"/>
          <a:stretch/>
        </p:blipFill>
        <p:spPr bwMode="auto">
          <a:xfrm>
            <a:off x="381000" y="-11243"/>
            <a:ext cx="8452436" cy="670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/>
          <p:nvPr/>
        </p:nvSpPr>
        <p:spPr>
          <a:xfrm>
            <a:off x="1142999" y="990600"/>
            <a:ext cx="832579" cy="3810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879109" y="1828800"/>
            <a:ext cx="832579" cy="3810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1447800" y="2590800"/>
            <a:ext cx="832579" cy="3810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2514600" y="3151057"/>
            <a:ext cx="832579" cy="3810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2743200" y="609600"/>
            <a:ext cx="990600" cy="3810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4190928" y="457200"/>
            <a:ext cx="990672" cy="402236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4686264" y="1712626"/>
            <a:ext cx="952536" cy="3810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3347179" y="1481215"/>
            <a:ext cx="1137451" cy="2667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3413145" y="2457137"/>
            <a:ext cx="691314" cy="306674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3915904" y="3180413"/>
            <a:ext cx="1037096" cy="351644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5387715" y="3165735"/>
            <a:ext cx="832579" cy="3810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839447" y="4800600"/>
            <a:ext cx="1136131" cy="1905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2525527" y="4800600"/>
            <a:ext cx="1136131" cy="1905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/>
          <p:cNvSpPr/>
          <p:nvPr/>
        </p:nvSpPr>
        <p:spPr>
          <a:xfrm>
            <a:off x="4026401" y="4800600"/>
            <a:ext cx="1136131" cy="1905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/>
          <p:cNvSpPr/>
          <p:nvPr/>
        </p:nvSpPr>
        <p:spPr>
          <a:xfrm>
            <a:off x="5652228" y="4800600"/>
            <a:ext cx="1136131" cy="1905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/>
          <p:cNvSpPr/>
          <p:nvPr/>
        </p:nvSpPr>
        <p:spPr>
          <a:xfrm>
            <a:off x="7315200" y="4800600"/>
            <a:ext cx="1136131" cy="1905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/>
          <p:cNvSpPr/>
          <p:nvPr/>
        </p:nvSpPr>
        <p:spPr>
          <a:xfrm>
            <a:off x="575557" y="5562600"/>
            <a:ext cx="1558043" cy="1905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/>
          <p:cNvSpPr/>
          <p:nvPr/>
        </p:nvSpPr>
        <p:spPr>
          <a:xfrm>
            <a:off x="2377523" y="5562600"/>
            <a:ext cx="1381279" cy="1905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/>
          <p:cNvSpPr/>
          <p:nvPr/>
        </p:nvSpPr>
        <p:spPr>
          <a:xfrm>
            <a:off x="4104459" y="5562600"/>
            <a:ext cx="1136131" cy="1905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/>
          <p:cNvSpPr/>
          <p:nvPr/>
        </p:nvSpPr>
        <p:spPr>
          <a:xfrm>
            <a:off x="5614128" y="5574155"/>
            <a:ext cx="1320072" cy="1905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/>
          <p:cNvSpPr/>
          <p:nvPr/>
        </p:nvSpPr>
        <p:spPr>
          <a:xfrm>
            <a:off x="7162800" y="5574155"/>
            <a:ext cx="1447800" cy="178945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/>
          <p:cNvSpPr/>
          <p:nvPr/>
        </p:nvSpPr>
        <p:spPr>
          <a:xfrm>
            <a:off x="703286" y="6362700"/>
            <a:ext cx="1577093" cy="1905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6"/>
          <p:cNvSpPr/>
          <p:nvPr/>
        </p:nvSpPr>
        <p:spPr>
          <a:xfrm>
            <a:off x="2525527" y="6362700"/>
            <a:ext cx="1136131" cy="1905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7"/>
          <p:cNvSpPr/>
          <p:nvPr/>
        </p:nvSpPr>
        <p:spPr>
          <a:xfrm>
            <a:off x="4104458" y="6362700"/>
            <a:ext cx="1136131" cy="1905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>
            <a:off x="5706098" y="6362700"/>
            <a:ext cx="1136131" cy="1905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>
            <a:off x="7315199" y="6362700"/>
            <a:ext cx="1136131" cy="1905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752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>
                      <p:stCondLst>
                        <p:cond delay="0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87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8" fill="hold">
                      <p:stCondLst>
                        <p:cond delay="0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97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8" fill="hold">
                      <p:stCondLst>
                        <p:cond delay="0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10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3" fill="hold">
                      <p:stCondLst>
                        <p:cond delay="0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107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8" fill="hold">
                      <p:stCondLst>
                        <p:cond delay="0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11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3" fill="hold">
                      <p:stCondLst>
                        <p:cond delay="0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117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8" fill="hold">
                      <p:stCondLst>
                        <p:cond delay="0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>
                      <p:stCondLst>
                        <p:cond delay="0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127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8" fill="hold">
                      <p:stCondLst>
                        <p:cond delay="0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35" t="30675" r="40323" b="13087"/>
          <a:stretch/>
        </p:blipFill>
        <p:spPr bwMode="auto">
          <a:xfrm>
            <a:off x="19373" y="457200"/>
            <a:ext cx="9148520" cy="571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/>
          <p:nvPr/>
        </p:nvSpPr>
        <p:spPr>
          <a:xfrm>
            <a:off x="2286000" y="1143000"/>
            <a:ext cx="1600200" cy="1905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2286000" y="1524000"/>
            <a:ext cx="1136131" cy="1905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2254770" y="1828800"/>
            <a:ext cx="1136131" cy="1905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6705600" y="1143000"/>
            <a:ext cx="1136131" cy="1905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6725587" y="1485900"/>
            <a:ext cx="1136131" cy="1905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6725587" y="1818182"/>
            <a:ext cx="1136131" cy="1905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685800" y="3886200"/>
            <a:ext cx="1600200" cy="1905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685800" y="4572000"/>
            <a:ext cx="2400300" cy="1905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533400" y="5257800"/>
            <a:ext cx="2400300" cy="1905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533400" y="5935793"/>
            <a:ext cx="2400300" cy="1905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5486400" y="3581400"/>
            <a:ext cx="1600200" cy="1905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5486399" y="4305300"/>
            <a:ext cx="1209207" cy="1905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/>
          <p:cNvSpPr/>
          <p:nvPr/>
        </p:nvSpPr>
        <p:spPr>
          <a:xfrm>
            <a:off x="5673465" y="4953000"/>
            <a:ext cx="1600200" cy="1905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/>
          <p:cNvSpPr/>
          <p:nvPr/>
        </p:nvSpPr>
        <p:spPr>
          <a:xfrm>
            <a:off x="5520128" y="5638799"/>
            <a:ext cx="3471472" cy="296993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62531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851" t="35788" r="10901" b="22868"/>
          <a:stretch/>
        </p:blipFill>
        <p:spPr bwMode="auto">
          <a:xfrm>
            <a:off x="-8744" y="1143000"/>
            <a:ext cx="9152744" cy="350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52400" y="152400"/>
            <a:ext cx="8686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 smtClean="0"/>
              <a:t>Sur </a:t>
            </a:r>
            <a:r>
              <a:rPr lang="fr-FR" sz="3200" b="1" u="sng" dirty="0" smtClean="0"/>
              <a:t>une feuille de </a:t>
            </a:r>
            <a:r>
              <a:rPr lang="fr-FR" sz="3200" b="1" u="sng" dirty="0" smtClean="0"/>
              <a:t>papier</a:t>
            </a:r>
            <a:r>
              <a:rPr lang="fr-FR" sz="3200" b="1" dirty="0" smtClean="0"/>
              <a:t>, </a:t>
            </a:r>
            <a:r>
              <a:rPr lang="fr-FR" sz="3200" dirty="0" smtClean="0"/>
              <a:t>complétez activité 22….</a:t>
            </a:r>
            <a:endParaRPr lang="fr-FR" sz="3200" dirty="0"/>
          </a:p>
        </p:txBody>
      </p:sp>
      <p:sp>
        <p:nvSpPr>
          <p:cNvPr id="6" name="TextBox 5"/>
          <p:cNvSpPr txBox="1"/>
          <p:nvPr/>
        </p:nvSpPr>
        <p:spPr>
          <a:xfrm>
            <a:off x="255496" y="5715000"/>
            <a:ext cx="86868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3200" dirty="0" smtClean="0"/>
              <a:t>Finalement, </a:t>
            </a:r>
            <a:r>
              <a:rPr lang="fr-FR" sz="3200" dirty="0" smtClean="0"/>
              <a:t>donnez </a:t>
            </a:r>
            <a:r>
              <a:rPr lang="fr-FR" sz="3200" dirty="0" smtClean="0"/>
              <a:t>le papier au professeur.</a:t>
            </a:r>
          </a:p>
          <a:p>
            <a:pPr algn="r"/>
            <a:r>
              <a:rPr lang="fr-FR" sz="3200" dirty="0" smtClean="0"/>
              <a:t>Merci </a:t>
            </a:r>
            <a:r>
              <a:rPr lang="fr-FR" sz="3200" dirty="0" smtClean="0">
                <a:sym typeface="Wingdings" pitchFamily="2" charset="2"/>
              </a:rPr>
              <a:t></a:t>
            </a:r>
            <a:endParaRPr lang="fr-FR" sz="3200" dirty="0"/>
          </a:p>
        </p:txBody>
      </p:sp>
      <p:sp>
        <p:nvSpPr>
          <p:cNvPr id="5" name="Rectangle 4"/>
          <p:cNvSpPr/>
          <p:nvPr/>
        </p:nvSpPr>
        <p:spPr>
          <a:xfrm>
            <a:off x="6400800" y="2438400"/>
            <a:ext cx="1295400" cy="228600"/>
          </a:xfrm>
          <a:prstGeom prst="rect">
            <a:avLst/>
          </a:prstGeom>
          <a:solidFill>
            <a:srgbClr val="FFFF00">
              <a:alpha val="5098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4038600" y="2438400"/>
            <a:ext cx="4903696" cy="533400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5170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20</Words>
  <Application>Microsoft Office PowerPoint</Application>
  <PresentationFormat>On-screen Show (4:3)</PresentationFormat>
  <Paragraphs>3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3</cp:revision>
  <dcterms:created xsi:type="dcterms:W3CDTF">2013-04-25T10:41:48Z</dcterms:created>
  <dcterms:modified xsi:type="dcterms:W3CDTF">2014-04-17T10:38:06Z</dcterms:modified>
</cp:coreProperties>
</file>